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2" r:id="rId4"/>
    <p:sldId id="284" r:id="rId5"/>
    <p:sldId id="266" r:id="rId6"/>
    <p:sldId id="277" r:id="rId7"/>
    <p:sldId id="272" r:id="rId8"/>
    <p:sldId id="268" r:id="rId9"/>
    <p:sldId id="263" r:id="rId10"/>
    <p:sldId id="279" r:id="rId11"/>
    <p:sldId id="278" r:id="rId12"/>
    <p:sldId id="265" r:id="rId13"/>
    <p:sldId id="288" r:id="rId14"/>
    <p:sldId id="259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C59F5C-5313-45C2-A9BE-D6F631C6F341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36D9C2-0933-4E67-99C7-90B16B4CE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1484784"/>
            <a:ext cx="7772400" cy="290775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Решение задач  по теме</a:t>
            </a:r>
            <a:br>
              <a:rPr lang="ru-RU" sz="4800" dirty="0" smtClean="0"/>
            </a:br>
            <a:r>
              <a:rPr lang="ru-RU" sz="4800" dirty="0" smtClean="0"/>
              <a:t> «Площади фигур»</a:t>
            </a:r>
            <a:br>
              <a:rPr lang="ru-RU" sz="4800" dirty="0" smtClean="0"/>
            </a:br>
            <a:r>
              <a:rPr lang="ru-RU" sz="4800" dirty="0" smtClean="0"/>
              <a:t>8 </a:t>
            </a:r>
            <a:r>
              <a:rPr lang="ru-RU" sz="4800" dirty="0" smtClean="0"/>
              <a:t>класс </a:t>
            </a:r>
            <a:br>
              <a:rPr lang="ru-RU" sz="4800" dirty="0" smtClean="0"/>
            </a:br>
            <a:r>
              <a:rPr lang="ru-RU" sz="4800" dirty="0" smtClean="0"/>
              <a:t>(задачи </a:t>
            </a:r>
            <a:r>
              <a:rPr lang="ru-RU" sz="4800" dirty="0" err="1" smtClean="0"/>
              <a:t>Огэ</a:t>
            </a:r>
            <a:r>
              <a:rPr lang="ru-RU" sz="4800" dirty="0" smtClean="0"/>
              <a:t>)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941168"/>
            <a:ext cx="4915272" cy="1368152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/>
              <a:t>Выполнила: учитель </a:t>
            </a:r>
            <a:r>
              <a:rPr lang="ru-RU" sz="1800" b="1" dirty="0" smtClean="0"/>
              <a:t>математики</a:t>
            </a:r>
            <a:endParaRPr lang="ru-RU" sz="1800" b="1" dirty="0" smtClean="0"/>
          </a:p>
          <a:p>
            <a:pPr algn="r"/>
            <a:r>
              <a:rPr lang="ru-RU" sz="1800" b="1" dirty="0" smtClean="0"/>
              <a:t>МБОУ </a:t>
            </a:r>
            <a:r>
              <a:rPr lang="ru-RU" sz="1800" b="1" dirty="0" smtClean="0"/>
              <a:t>СОШ №3 г. Облучье </a:t>
            </a:r>
            <a:endParaRPr lang="ru-RU" sz="1800" b="1" dirty="0" smtClean="0"/>
          </a:p>
          <a:p>
            <a:pPr algn="r"/>
            <a:r>
              <a:rPr lang="ru-RU" sz="1800" b="1" dirty="0" smtClean="0"/>
              <a:t>Лисицына Анна Леонидовна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</a:t>
            </a:r>
            <a:r>
              <a:rPr lang="en-US" dirty="0"/>
              <a:t>9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Сторона ромба равна 10, а расстояние от точки пересечения диагоналей ромба до неё равно 3. Найдите площадь этого ромба.</a:t>
            </a:r>
            <a:endParaRPr lang="ru-RU" sz="4000" b="1" dirty="0"/>
          </a:p>
        </p:txBody>
      </p:sp>
      <p:pic>
        <p:nvPicPr>
          <p:cNvPr id="36866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3505" y="4077072"/>
            <a:ext cx="3736967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</a:t>
            </a:r>
            <a:r>
              <a:rPr lang="en-US" dirty="0" smtClean="0"/>
              <a:t>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Периметр </a:t>
            </a:r>
            <a:r>
              <a:rPr lang="ru-RU" sz="4400" b="1" dirty="0" smtClean="0"/>
              <a:t>ромба равен 36, а один из углов равен 30°. Найдите площадь этого ромба.</a:t>
            </a:r>
            <a:endParaRPr lang="ru-RU" sz="4400" b="1" dirty="0"/>
          </a:p>
        </p:txBody>
      </p:sp>
      <p:pic>
        <p:nvPicPr>
          <p:cNvPr id="35842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1072" y="3933056"/>
            <a:ext cx="5021408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</a:t>
            </a:r>
            <a:r>
              <a:rPr lang="en-US" dirty="0" smtClean="0"/>
              <a:t>11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Площадь параллелограмма</a:t>
            </a:r>
            <a:r>
              <a:rPr lang="ru-RU" sz="4000" b="1" dirty="0" smtClean="0"/>
              <a:t> ABCD 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  равна </a:t>
            </a:r>
            <a:r>
              <a:rPr lang="ru-RU" sz="4000" b="1" dirty="0" smtClean="0"/>
              <a:t>180. Точка E — середина стороны AB. Найдите площадь трапеции DAEC.</a:t>
            </a:r>
            <a:endParaRPr lang="ru-RU" sz="4000" b="1" dirty="0"/>
          </a:p>
        </p:txBody>
      </p:sp>
      <p:pic>
        <p:nvPicPr>
          <p:cNvPr id="22530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418" y="3717032"/>
            <a:ext cx="419703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</a:t>
            </a:r>
            <a:r>
              <a:rPr lang="en-US" dirty="0" smtClean="0"/>
              <a:t>12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3600" b="1" dirty="0" smtClean="0"/>
              <a:t>В равнобедренной трапеции основания равны 2 и 8, а один из углов между боковой стороной и основанием равен 45°. Найдите площадь этой трапеции.</a:t>
            </a:r>
            <a:endParaRPr lang="ru-RU" sz="3600" b="1" dirty="0"/>
          </a:p>
        </p:txBody>
      </p:sp>
      <p:pic>
        <p:nvPicPr>
          <p:cNvPr id="27650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33582"/>
            <a:ext cx="4419600" cy="2719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</a:t>
            </a:r>
            <a:r>
              <a:rPr lang="en-US" dirty="0" smtClean="0"/>
              <a:t>13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На </a:t>
            </a:r>
            <a:r>
              <a:rPr lang="ru-RU" b="1" dirty="0" smtClean="0"/>
              <a:t>стороне AC треугольника ABC отмечена точка D так, что AD=5, DC=7. Площадь треугольника ABC равна 60. Найдите площадь треугольника ABD.</a:t>
            </a:r>
            <a:endParaRPr lang="ru-RU" b="1" dirty="0"/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129835"/>
            <a:ext cx="3600400" cy="3209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</a:t>
            </a:r>
            <a:r>
              <a:rPr lang="en-US" dirty="0" smtClean="0"/>
              <a:t>14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 </a:t>
            </a:r>
            <a:r>
              <a:rPr lang="ru-RU" b="1" dirty="0" smtClean="0"/>
              <a:t> </a:t>
            </a:r>
            <a:r>
              <a:rPr lang="ru-RU" sz="3600" b="1" dirty="0" smtClean="0"/>
              <a:t>Площадь </a:t>
            </a:r>
            <a:r>
              <a:rPr lang="ru-RU" sz="3600" b="1" dirty="0" smtClean="0"/>
              <a:t>параллелограмма равна 40, а две его стороны равны 5 и 10. Найдите его высоты. В ответе укажите большую высоту.</a:t>
            </a:r>
            <a:endParaRPr lang="ru-RU" sz="3600" b="1" dirty="0"/>
          </a:p>
        </p:txBody>
      </p:sp>
      <p:pic>
        <p:nvPicPr>
          <p:cNvPr id="21506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83406"/>
            <a:ext cx="4176464" cy="2969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На </a:t>
            </a:r>
            <a:r>
              <a:rPr lang="ru-RU" b="1" dirty="0" smtClean="0"/>
              <a:t>клетчатой бумаге с </a:t>
            </a:r>
            <a:r>
              <a:rPr lang="ru-RU" b="1" dirty="0" smtClean="0"/>
              <a:t>размером клетки</a:t>
            </a:r>
            <a:r>
              <a:rPr lang="ru-RU" b="1" dirty="0" smtClean="0"/>
              <a:t> 1×1 изображён треугольник. Найдите его площадь.</a:t>
            </a:r>
            <a:endParaRPr lang="ru-RU" b="1" dirty="0"/>
          </a:p>
        </p:txBody>
      </p:sp>
      <p:pic>
        <p:nvPicPr>
          <p:cNvPr id="37890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058301"/>
            <a:ext cx="475252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На клетчатой бумаге с размером клетки 1×1 изображена трапеция. Найдите её площадь.</a:t>
            </a:r>
            <a:endParaRPr lang="ru-RU" b="1" dirty="0"/>
          </a:p>
        </p:txBody>
      </p:sp>
      <p:pic>
        <p:nvPicPr>
          <p:cNvPr id="39938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068960"/>
            <a:ext cx="482453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На клетчатой бумаге с размером клетки 1×1 изображён параллелограмм. Найдите его площадь.</a:t>
            </a:r>
            <a:endParaRPr lang="ru-RU" b="1" dirty="0"/>
          </a:p>
        </p:txBody>
      </p:sp>
      <p:pic>
        <p:nvPicPr>
          <p:cNvPr id="41986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429000"/>
            <a:ext cx="612068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</a:t>
            </a:r>
            <a:r>
              <a:rPr lang="ru-RU" sz="4000" b="1" dirty="0" smtClean="0"/>
              <a:t>На клетчатой бумаге с размером клетки 1×1 изображён ромб. Найдите площадь этого ромба.</a:t>
            </a:r>
            <a:endParaRPr lang="ru-RU" sz="4000" b="1" dirty="0"/>
          </a:p>
        </p:txBody>
      </p:sp>
      <p:sp>
        <p:nvSpPr>
          <p:cNvPr id="23554" name="AutoShape 2" descr="undefined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933056"/>
            <a:ext cx="360040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800" b="1" dirty="0" smtClean="0"/>
              <a:t>Периметр квадрата равен 160. Найдите площадь этого квадрата.</a:t>
            </a:r>
            <a:endParaRPr lang="ru-RU" sz="4800" b="1" dirty="0"/>
          </a:p>
        </p:txBody>
      </p:sp>
      <p:pic>
        <p:nvPicPr>
          <p:cNvPr id="34818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149080"/>
            <a:ext cx="2016224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№</a:t>
            </a:r>
            <a:r>
              <a:rPr lang="en-US" dirty="0" smtClean="0"/>
              <a:t>6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000" b="1" dirty="0" smtClean="0"/>
              <a:t>Найдите площадь параллелограмма, изображённого на рисунке.</a:t>
            </a:r>
            <a:endParaRPr lang="ru-RU" sz="4000" b="1" dirty="0"/>
          </a:p>
        </p:txBody>
      </p:sp>
      <p:pic>
        <p:nvPicPr>
          <p:cNvPr id="28675" name="Picture 3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717032"/>
            <a:ext cx="482453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</a:t>
            </a:r>
            <a:r>
              <a:rPr lang="en-US" dirty="0"/>
              <a:t>7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/>
              <a:t>Два катета прямоугольного треугольника равны 6 и 7. Найдите площадь этого треугольника.</a:t>
            </a:r>
            <a:endParaRPr lang="ru-RU" sz="4400" b="1" dirty="0"/>
          </a:p>
        </p:txBody>
      </p:sp>
      <p:pic>
        <p:nvPicPr>
          <p:cNvPr id="4" name="Picture 4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134868"/>
            <a:ext cx="4893774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</a:t>
            </a:r>
            <a:r>
              <a:rPr lang="en-US" dirty="0"/>
              <a:t>8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800" b="1" dirty="0" smtClean="0"/>
              <a:t>Сторона квадрата равна 5√3. Найдите площадь этого квадрата.</a:t>
            </a:r>
            <a:endParaRPr lang="ru-RU" sz="4800" b="1" dirty="0"/>
          </a:p>
        </p:txBody>
      </p:sp>
      <p:pic>
        <p:nvPicPr>
          <p:cNvPr id="20482" name="Picture 2" descr="undefin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693029"/>
            <a:ext cx="3168352" cy="2904323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244408" y="1580607"/>
            <a:ext cx="4320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211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Franklin Gothic Book</vt:lpstr>
      <vt:lpstr>Franklin Gothic Medium</vt:lpstr>
      <vt:lpstr>Wingdings 2</vt:lpstr>
      <vt:lpstr>Трек</vt:lpstr>
      <vt:lpstr>Решение задач  по теме  «Площади фигур» 8 класс  (задачи Огэ)</vt:lpstr>
      <vt:lpstr>Задача №1.</vt:lpstr>
      <vt:lpstr>Задача №2.</vt:lpstr>
      <vt:lpstr>Задача №3.</vt:lpstr>
      <vt:lpstr>Задача №4.</vt:lpstr>
      <vt:lpstr>Задача №5.</vt:lpstr>
      <vt:lpstr>Задача №6.</vt:lpstr>
      <vt:lpstr>Задача №7.</vt:lpstr>
      <vt:lpstr>Задача №8.</vt:lpstr>
      <vt:lpstr>Задача №9.</vt:lpstr>
      <vt:lpstr>Задача №10.</vt:lpstr>
      <vt:lpstr>Задача №11.</vt:lpstr>
      <vt:lpstr>Задача №12.</vt:lpstr>
      <vt:lpstr>Задача №13.</vt:lpstr>
      <vt:lpstr>Задача №14.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готовым чертежам по теме  «Площади фигур»</dc:title>
  <dc:creator>Школа</dc:creator>
  <cp:lastModifiedBy>Анна</cp:lastModifiedBy>
  <cp:revision>22</cp:revision>
  <dcterms:created xsi:type="dcterms:W3CDTF">2018-11-07T09:06:44Z</dcterms:created>
  <dcterms:modified xsi:type="dcterms:W3CDTF">2021-12-13T11:07:02Z</dcterms:modified>
</cp:coreProperties>
</file>