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2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77F2E-A2F8-47BE-8541-F318E9FDFEA1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A6141-FD06-4FB4-AC8D-BFBA054F9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0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72950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рапеция 3"/>
          <p:cNvSpPr/>
          <p:nvPr/>
        </p:nvSpPr>
        <p:spPr>
          <a:xfrm>
            <a:off x="2123874" y="1988840"/>
            <a:ext cx="4464496" cy="2160240"/>
          </a:xfrm>
          <a:prstGeom prst="trapezoid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85668" y="256490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5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350164" y="256490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5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784467" y="2776572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h</a:t>
            </a:r>
            <a:endParaRPr lang="ru-RU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114805" y="140406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а</a:t>
            </a:r>
            <a:endParaRPr lang="ru-RU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1633" y="4186370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b</a:t>
            </a:r>
            <a:endParaRPr lang="ru-RU" sz="3200" b="1" i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712911" y="3917737"/>
            <a:ext cx="216024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915021" y="3909871"/>
            <a:ext cx="1617" cy="216024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99792" y="2005768"/>
            <a:ext cx="0" cy="21433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19" y="4873084"/>
            <a:ext cx="3506441" cy="597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P = </a:t>
            </a:r>
            <a:r>
              <a:rPr lang="ru-RU" sz="3200" b="1" i="1" dirty="0" smtClean="0"/>
              <a:t>а</a:t>
            </a:r>
            <a:r>
              <a:rPr lang="en-US" sz="3200" b="1" i="1" dirty="0" smtClean="0"/>
              <a:t>+b+5+5 </a:t>
            </a:r>
            <a:endParaRPr lang="ru-RU" sz="32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7829" y="5479585"/>
            <a:ext cx="3403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32 = </a:t>
            </a:r>
            <a:r>
              <a:rPr lang="ru-RU" sz="3200" b="1" i="1" dirty="0" smtClean="0"/>
              <a:t>а</a:t>
            </a:r>
            <a:r>
              <a:rPr lang="en-US" sz="3200" b="1" i="1" dirty="0" smtClean="0"/>
              <a:t>+b+10 </a:t>
            </a:r>
            <a:endParaRPr lang="ru-RU" sz="32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6069261"/>
            <a:ext cx="2182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а</a:t>
            </a:r>
            <a:r>
              <a:rPr lang="en-US" sz="3200" b="1" i="1" dirty="0" smtClean="0"/>
              <a:t>+b=22 </a:t>
            </a: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62879" y="4277227"/>
                <a:ext cx="2754665" cy="987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/>
                          </a:rPr>
                          <m:t>𝒂</m:t>
                        </m:r>
                        <m:r>
                          <a:rPr lang="en-US" sz="4000" b="1" i="1" smtClean="0">
                            <a:latin typeface="Cambria Math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0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4000" b="1" i="1" smtClean="0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879" y="4277227"/>
                <a:ext cx="2754665" cy="987835"/>
              </a:xfrm>
              <a:prstGeom prst="rect">
                <a:avLst/>
              </a:prstGeom>
              <a:blipFill rotWithShape="1">
                <a:blip r:embed="rId3"/>
                <a:stretch>
                  <a:fillRect l="-7743" b="-10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78804" y="5178361"/>
                <a:ext cx="2838021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/>
                  <a:t>44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0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4000" b="1" i="1" smtClean="0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804" y="5178361"/>
                <a:ext cx="2838021" cy="978538"/>
              </a:xfrm>
              <a:prstGeom prst="rect">
                <a:avLst/>
              </a:prstGeom>
              <a:blipFill rotWithShape="1">
                <a:blip r:embed="rId4"/>
                <a:stretch>
                  <a:fillRect l="-7742" b="-9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10027" y="6075988"/>
                <a:ext cx="215488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𝒉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𝟖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027" y="6075988"/>
                <a:ext cx="2154885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8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3312368"/>
          </a:xfrm>
        </p:spPr>
        <p:txBody>
          <a:bodyPr/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 произвести настилку паркетного пола в комнате размерами 5,75 м на 8 м. Паркетные плитки имеют форму ромба, диагонали которых равны 30 см и 20 см.  Сколько потребуется таких паркетных плиток  для покрытия пола. Какую сумму надо заплатить, если одна плитка стоит 13 руб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5616" y="3068960"/>
            <a:ext cx="3312368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75656" y="3429000"/>
            <a:ext cx="29523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b="1" dirty="0"/>
              <a:t>5,75 х 8 = 46 (</a:t>
            </a:r>
            <a:r>
              <a:rPr lang="ru-RU" sz="1600" b="1" dirty="0" err="1"/>
              <a:t>кВ.м</a:t>
            </a:r>
            <a:r>
              <a:rPr lang="ru-RU" sz="1600" b="1" dirty="0"/>
              <a:t>.)</a:t>
            </a:r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427984" y="3429000"/>
            <a:ext cx="453650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9512" y="4300407"/>
            <a:ext cx="3672408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04921" y="4881987"/>
            <a:ext cx="3783569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467119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0,3 х 0,2 ) : 2 = 0,03 (</a:t>
            </a:r>
            <a:r>
              <a:rPr lang="ru-RU" sz="1600" b="1" dirty="0" err="1"/>
              <a:t>кв.м</a:t>
            </a:r>
            <a:r>
              <a:rPr lang="ru-RU" sz="1600" b="1" dirty="0"/>
              <a:t>.)</a:t>
            </a:r>
            <a:endParaRPr lang="ru-RU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499992" y="3774698"/>
                <a:ext cx="44644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/>
                  <a:t>46 : 0,03 = 1533,3 </a:t>
                </a:r>
                <a14:m>
                  <m:oMath xmlns:m="http://schemas.openxmlformats.org/officeDocument/2006/math">
                    <m:r>
                      <a:rPr lang="ru-RU" sz="1600" b="1" i="1"/>
                      <m:t>≈</m:t>
                    </m:r>
                  </m:oMath>
                </a14:m>
                <a:r>
                  <a:rPr lang="ru-RU" sz="1600" b="1" dirty="0"/>
                  <a:t> 1534 ( плиток)</a:t>
                </a:r>
                <a:endParaRPr lang="ru-RU" sz="1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74698"/>
                <a:ext cx="4464496" cy="338554"/>
              </a:xfrm>
              <a:prstGeom prst="rect">
                <a:avLst/>
              </a:prstGeom>
              <a:blipFill>
                <a:blip r:embed="rId2"/>
                <a:stretch>
                  <a:fillRect l="-682" t="-53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085107" y="525277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1534 х 13 = 19 942 руб.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203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 animBg="1"/>
      <p:bldP spid="9" grpId="0" animBg="1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13" y="2132856"/>
            <a:ext cx="8784976" cy="97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1484784"/>
            <a:ext cx="4466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ДОМАШНЯЯ РАБОТА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645024"/>
            <a:ext cx="8784976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645024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наклеить обои в  комнате, которая имеет форму квадрата,  сторона которого 3м.  В комнате имеется окно прямоугольной формы, размеры которого 1,5 м и 2 м. Сколько при этом потребуется рулонов, ширина которых 0,5м, а длина 10м? Сколько коробок обойного клея необходимо, если расход клея составляет одна коробка на 25м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6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75724"/>
            <a:ext cx="8892480" cy="4193436"/>
          </a:xfrm>
        </p:spPr>
        <p:txBody>
          <a:bodyPr/>
          <a:lstStyle/>
          <a:p>
            <a:pPr algn="ctr"/>
            <a:r>
              <a:rPr lang="ru-RU" sz="96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Спасибо за урок.</a:t>
            </a:r>
            <a:endParaRPr lang="ru-RU" sz="96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645024"/>
            <a:ext cx="4032448" cy="3096344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9203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277</TotalTime>
  <Words>173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Calibri</vt:lpstr>
      <vt:lpstr>Cambria Math</vt:lpstr>
      <vt:lpstr>Courier New</vt:lpstr>
      <vt:lpstr>Monotype Corsiva</vt:lpstr>
      <vt:lpstr>Times New Roman</vt:lpstr>
      <vt:lpstr>Trebuchet MS</vt:lpstr>
      <vt:lpstr>Verdana</vt:lpstr>
      <vt:lpstr>Wingdings 2</vt:lpstr>
      <vt:lpstr>Winter</vt:lpstr>
      <vt:lpstr>Презентация PowerPoint</vt:lpstr>
      <vt:lpstr>Надо  произвести настилку паркетного пола в комнате размерами 5,75 м на 8 м. Паркетные плитки имеют форму ромба, диагонали которых равны 30 см и 20 см.  Сколько потребуется таких паркетных плиток  для покрытия пола. Какую сумму надо заплатить, если одна плитка стоит 13 руб.</vt:lpstr>
      <vt:lpstr>Презентация PowerPoint</vt:lpstr>
      <vt:lpstr>Спасибо за урок.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многоугольника</dc:title>
  <dc:creator>user</dc:creator>
  <cp:lastModifiedBy>Анна</cp:lastModifiedBy>
  <cp:revision>33</cp:revision>
  <dcterms:created xsi:type="dcterms:W3CDTF">2018-10-28T03:23:56Z</dcterms:created>
  <dcterms:modified xsi:type="dcterms:W3CDTF">2021-12-13T11:38:10Z</dcterms:modified>
</cp:coreProperties>
</file>